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AE9DC-24BF-0CE7-8CE8-F6653727962F}" v="2" dt="2019-05-07T23:31:24.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nc-sa/3.0/"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nc-sa/3.0/"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nc-sa/3.0/"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4" descr="A person and a sunset over a fire&#10;&#10;Description generated with very high confidence">
            <a:extLst>
              <a:ext uri="{FF2B5EF4-FFF2-40B4-BE49-F238E27FC236}">
                <a16:creationId xmlns:a16="http://schemas.microsoft.com/office/drawing/2014/main" id="{3D64285B-4ECF-42B5-914F-9CE9F0CD5C12}"/>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p:cNvSpPr>
            <a:spLocks noGrp="1"/>
          </p:cNvSpPr>
          <p:nvPr>
            <p:ph type="ctrTitle"/>
          </p:nvPr>
        </p:nvSpPr>
        <p:spPr>
          <a:xfrm>
            <a:off x="7967592" y="3413359"/>
            <a:ext cx="4087898" cy="1598199"/>
          </a:xfrm>
        </p:spPr>
        <p:txBody>
          <a:bodyPr>
            <a:normAutofit fontScale="90000"/>
          </a:bodyPr>
          <a:lstStyle/>
          <a:p>
            <a:r>
              <a:rPr lang="en-US" sz="3700" dirty="0">
                <a:latin typeface="Algerian"/>
                <a:cs typeface="Calibri Light"/>
              </a:rPr>
              <a:t>WORLD OF WARCRAFT PERSONALITY </a:t>
            </a:r>
            <a:r>
              <a:rPr lang="en-US" sz="3700" dirty="0">
                <a:latin typeface="Algerian"/>
              </a:rPr>
              <a:t>TEST</a:t>
            </a:r>
          </a:p>
        </p:txBody>
      </p:sp>
      <p:sp>
        <p:nvSpPr>
          <p:cNvPr id="3" name="Subtitle 2"/>
          <p:cNvSpPr>
            <a:spLocks noGrp="1"/>
          </p:cNvSpPr>
          <p:nvPr>
            <p:ph type="subTitle" idx="1"/>
          </p:nvPr>
        </p:nvSpPr>
        <p:spPr>
          <a:xfrm>
            <a:off x="7782910" y="5242675"/>
            <a:ext cx="4330262" cy="683284"/>
          </a:xfrm>
        </p:spPr>
        <p:txBody>
          <a:bodyPr vert="horz" lIns="91440" tIns="45720" rIns="91440" bIns="45720" rtlCol="0" anchor="t">
            <a:normAutofit/>
          </a:bodyPr>
          <a:lstStyle/>
          <a:p>
            <a:r>
              <a:rPr lang="en-US" sz="2000" dirty="0">
                <a:cs typeface="Calibri"/>
              </a:rPr>
              <a:t>Alan Milliman, Irena Henry, Reese McCoy</a:t>
            </a:r>
            <a:endParaRPr lang="en-US" sz="2000" dirty="0"/>
          </a:p>
        </p:txBody>
      </p:sp>
      <p:cxnSp>
        <p:nvCxnSpPr>
          <p:cNvPr id="12"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tree in a grassy area&#10;&#10;Description generated with high confidence">
            <a:extLst>
              <a:ext uri="{FF2B5EF4-FFF2-40B4-BE49-F238E27FC236}">
                <a16:creationId xmlns:a16="http://schemas.microsoft.com/office/drawing/2014/main" id="{F7F20EC8-94B3-4631-9DCB-640F7F2A1B4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5462"/>
          <a:stretch/>
        </p:blipFill>
        <p:spPr>
          <a:xfrm>
            <a:off x="20" y="10"/>
            <a:ext cx="12191980" cy="6857990"/>
          </a:xfrm>
          <a:prstGeom prst="rect">
            <a:avLst/>
          </a:prstGeom>
        </p:spPr>
      </p:pic>
      <p:sp>
        <p:nvSpPr>
          <p:cNvPr id="3" name="TextBox 2">
            <a:extLst>
              <a:ext uri="{FF2B5EF4-FFF2-40B4-BE49-F238E27FC236}">
                <a16:creationId xmlns:a16="http://schemas.microsoft.com/office/drawing/2014/main" id="{CB0EE02F-A65D-4A5A-920C-EB3CE20AA469}"/>
              </a:ext>
            </a:extLst>
          </p:cNvPr>
          <p:cNvSpPr txBox="1"/>
          <p:nvPr/>
        </p:nvSpPr>
        <p:spPr>
          <a:xfrm>
            <a:off x="361043" y="1603829"/>
            <a:ext cx="404041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bg1"/>
                </a:solidFill>
                <a:latin typeface="Algerian"/>
                <a:cs typeface="Calibri"/>
              </a:rPr>
              <a:t>MAIN data structures: </a:t>
            </a:r>
          </a:p>
        </p:txBody>
      </p:sp>
      <p:sp>
        <p:nvSpPr>
          <p:cNvPr id="4" name="TextBox 3">
            <a:extLst>
              <a:ext uri="{FF2B5EF4-FFF2-40B4-BE49-F238E27FC236}">
                <a16:creationId xmlns:a16="http://schemas.microsoft.com/office/drawing/2014/main" id="{DE39B6DB-F0AD-41E5-BB78-A361144D7F9B}"/>
              </a:ext>
            </a:extLst>
          </p:cNvPr>
          <p:cNvSpPr txBox="1"/>
          <p:nvPr/>
        </p:nvSpPr>
        <p:spPr>
          <a:xfrm>
            <a:off x="4724400" y="3200399"/>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chemeClr val="bg1"/>
                </a:solidFill>
                <a:cs typeface="Calibri"/>
              </a:rPr>
              <a:t>Inheritance</a:t>
            </a:r>
          </a:p>
          <a:p>
            <a:r>
              <a:rPr lang="en-US" dirty="0">
                <a:solidFill>
                  <a:schemeClr val="bg1"/>
                </a:solidFill>
                <a:cs typeface="Calibri"/>
              </a:rPr>
              <a:t>Character superclass, Tank, Warrior, and Healer subclasses.</a:t>
            </a:r>
          </a:p>
        </p:txBody>
      </p:sp>
      <p:sp>
        <p:nvSpPr>
          <p:cNvPr id="5" name="TextBox 4">
            <a:extLst>
              <a:ext uri="{FF2B5EF4-FFF2-40B4-BE49-F238E27FC236}">
                <a16:creationId xmlns:a16="http://schemas.microsoft.com/office/drawing/2014/main" id="{8FE340C3-A845-4B9F-A23E-DAB2B5D68893}"/>
              </a:ext>
            </a:extLst>
          </p:cNvPr>
          <p:cNvSpPr txBox="1"/>
          <p:nvPr/>
        </p:nvSpPr>
        <p:spPr>
          <a:xfrm>
            <a:off x="4724399" y="4542970"/>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chemeClr val="bg1"/>
                </a:solidFill>
                <a:cs typeface="Calibri"/>
              </a:rPr>
              <a:t>ArrayList</a:t>
            </a:r>
          </a:p>
          <a:p>
            <a:r>
              <a:rPr lang="en-US" dirty="0">
                <a:solidFill>
                  <a:schemeClr val="bg1"/>
                </a:solidFill>
                <a:cs typeface="Calibri"/>
              </a:rPr>
              <a:t>Used to store questions asked on the personality test.</a:t>
            </a:r>
          </a:p>
        </p:txBody>
      </p:sp>
    </p:spTree>
    <p:extLst>
      <p:ext uri="{BB962C8B-B14F-4D97-AF65-F5344CB8AC3E}">
        <p14:creationId xmlns:p14="http://schemas.microsoft.com/office/powerpoint/2010/main" val="128954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large room&#10;&#10;Description generated with high confidence">
            <a:extLst>
              <a:ext uri="{FF2B5EF4-FFF2-40B4-BE49-F238E27FC236}">
                <a16:creationId xmlns:a16="http://schemas.microsoft.com/office/drawing/2014/main" id="{65CB3E8A-148D-4BC0-8D96-7912B9BD421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500"/>
          <a:stretch/>
        </p:blipFill>
        <p:spPr>
          <a:xfrm>
            <a:off x="1" y="10"/>
            <a:ext cx="11862435" cy="68579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sp>
        <p:nvSpPr>
          <p:cNvPr id="9" name="Freeform: Shape 8">
            <a:extLst>
              <a:ext uri="{FF2B5EF4-FFF2-40B4-BE49-F238E27FC236}">
                <a16:creationId xmlns:a16="http://schemas.microsoft.com/office/drawing/2014/main" id="{A4D1609B-102A-4C77-86A2-ACB29FB9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839950" y="0"/>
            <a:ext cx="4352050" cy="6858478"/>
          </a:xfrm>
          <a:custGeom>
            <a:avLst/>
            <a:gdLst>
              <a:gd name="connsiteX0" fmla="*/ 4352050 w 4352050"/>
              <a:gd name="connsiteY0" fmla="*/ 6858478 h 6858478"/>
              <a:gd name="connsiteX1" fmla="*/ 0 w 4352050"/>
              <a:gd name="connsiteY1" fmla="*/ 6858478 h 6858478"/>
              <a:gd name="connsiteX2" fmla="*/ 0 w 4352050"/>
              <a:gd name="connsiteY2" fmla="*/ 0 h 6858478"/>
              <a:gd name="connsiteX3" fmla="*/ 103870 w 4352050"/>
              <a:gd name="connsiteY3" fmla="*/ 0 h 6858478"/>
              <a:gd name="connsiteX4" fmla="*/ 1170098 w 4352050"/>
              <a:gd name="connsiteY4" fmla="*/ 0 h 6858478"/>
              <a:gd name="connsiteX5" fmla="*/ 1175675 w 435205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050" h="6858478">
                <a:moveTo>
                  <a:pt x="4352050" y="6858478"/>
                </a:moveTo>
                <a:lnTo>
                  <a:pt x="0" y="6858478"/>
                </a:lnTo>
                <a:lnTo>
                  <a:pt x="0" y="0"/>
                </a:lnTo>
                <a:lnTo>
                  <a:pt x="103870" y="0"/>
                </a:lnTo>
                <a:lnTo>
                  <a:pt x="1170098" y="0"/>
                </a:lnTo>
                <a:lnTo>
                  <a:pt x="1175675"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C651F706-C94E-46D4-BAAE-BAFD1AD97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8667950" y="0"/>
            <a:ext cx="3524051" cy="6858478"/>
          </a:xfrm>
          <a:custGeom>
            <a:avLst/>
            <a:gdLst>
              <a:gd name="connsiteX0" fmla="*/ 3524051 w 3524051"/>
              <a:gd name="connsiteY0" fmla="*/ 6858478 h 6858478"/>
              <a:gd name="connsiteX1" fmla="*/ 0 w 3524051"/>
              <a:gd name="connsiteY1" fmla="*/ 6858478 h 6858478"/>
              <a:gd name="connsiteX2" fmla="*/ 0 w 3524051"/>
              <a:gd name="connsiteY2" fmla="*/ 0 h 6858478"/>
              <a:gd name="connsiteX3" fmla="*/ 342099 w 3524051"/>
              <a:gd name="connsiteY3" fmla="*/ 0 h 6858478"/>
              <a:gd name="connsiteX4" fmla="*/ 347676 w 3524051"/>
              <a:gd name="connsiteY4" fmla="*/ 0 h 685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51" h="6858478">
                <a:moveTo>
                  <a:pt x="3524051" y="6858478"/>
                </a:moveTo>
                <a:lnTo>
                  <a:pt x="0" y="6858478"/>
                </a:lnTo>
                <a:lnTo>
                  <a:pt x="0" y="0"/>
                </a:lnTo>
                <a:lnTo>
                  <a:pt x="342099" y="0"/>
                </a:lnTo>
                <a:lnTo>
                  <a:pt x="347676"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966C783F-47EC-48CD-8F31-C91183F9BB56}"/>
              </a:ext>
            </a:extLst>
          </p:cNvPr>
          <p:cNvSpPr txBox="1"/>
          <p:nvPr/>
        </p:nvSpPr>
        <p:spPr>
          <a:xfrm>
            <a:off x="361043" y="1603829"/>
            <a:ext cx="423091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bg1"/>
                </a:solidFill>
                <a:latin typeface="Algerian"/>
                <a:cs typeface="Calibri"/>
              </a:rPr>
              <a:t>HOW IT works:</a:t>
            </a:r>
          </a:p>
        </p:txBody>
      </p:sp>
      <p:sp>
        <p:nvSpPr>
          <p:cNvPr id="7" name="TextBox 6">
            <a:extLst>
              <a:ext uri="{FF2B5EF4-FFF2-40B4-BE49-F238E27FC236}">
                <a16:creationId xmlns:a16="http://schemas.microsoft.com/office/drawing/2014/main" id="{6E1A8B75-D98C-45B0-A3EB-BDB4A433FC10}"/>
              </a:ext>
            </a:extLst>
          </p:cNvPr>
          <p:cNvSpPr txBox="1"/>
          <p:nvPr/>
        </p:nvSpPr>
        <p:spPr>
          <a:xfrm>
            <a:off x="4234543" y="2547256"/>
            <a:ext cx="399505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Eight personality questions are asked, each answer to every question gives you a point towards either the Tank class, Healer class, or the Warrior class. Points are tallied up as the questions are being asked, and your character class is assigned based on the final tally. (In case of a tie, a bonus question is given.) The image of your character is then displayed in a new </a:t>
            </a:r>
            <a:r>
              <a:rPr lang="en-US" dirty="0" err="1">
                <a:solidFill>
                  <a:schemeClr val="bg1"/>
                </a:solidFill>
                <a:cs typeface="Calibri"/>
              </a:rPr>
              <a:t>JFrame</a:t>
            </a:r>
            <a:r>
              <a:rPr lang="en-US" dirty="0">
                <a:solidFill>
                  <a:schemeClr val="bg1"/>
                </a:solidFill>
                <a:cs typeface="Calibri"/>
              </a:rPr>
              <a:t> panel window, and your statistics are printed to the console window.</a:t>
            </a:r>
          </a:p>
        </p:txBody>
      </p:sp>
    </p:spTree>
    <p:extLst>
      <p:ext uri="{BB962C8B-B14F-4D97-AF65-F5344CB8AC3E}">
        <p14:creationId xmlns:p14="http://schemas.microsoft.com/office/powerpoint/2010/main" val="4025927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tree, sunset, dark, outdoor&#10;&#10;Description generated with high confidence">
            <a:extLst>
              <a:ext uri="{FF2B5EF4-FFF2-40B4-BE49-F238E27FC236}">
                <a16:creationId xmlns:a16="http://schemas.microsoft.com/office/drawing/2014/main" id="{9F9314D4-98AA-44EE-8DDD-4D0379ADA10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15730"/>
          <a:stretch/>
        </p:blipFill>
        <p:spPr>
          <a:xfrm>
            <a:off x="20" y="10"/>
            <a:ext cx="12191980" cy="6857990"/>
          </a:xfrm>
          <a:prstGeom prst="rect">
            <a:avLst/>
          </a:prstGeom>
        </p:spPr>
      </p:pic>
      <p:sp>
        <p:nvSpPr>
          <p:cNvPr id="7" name="TextBox 6">
            <a:extLst>
              <a:ext uri="{FF2B5EF4-FFF2-40B4-BE49-F238E27FC236}">
                <a16:creationId xmlns:a16="http://schemas.microsoft.com/office/drawing/2014/main" id="{DECC50E7-BFA0-4F6E-AE7A-7DCEB4D7DE2A}"/>
              </a:ext>
            </a:extLst>
          </p:cNvPr>
          <p:cNvSpPr txBox="1"/>
          <p:nvPr/>
        </p:nvSpPr>
        <p:spPr>
          <a:xfrm>
            <a:off x="333829" y="1331686"/>
            <a:ext cx="423091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bg1"/>
                </a:solidFill>
                <a:latin typeface="Algerian"/>
                <a:cs typeface="Calibri"/>
              </a:rPr>
              <a:t>Challenges we faced: </a:t>
            </a:r>
          </a:p>
        </p:txBody>
      </p:sp>
      <p:sp>
        <p:nvSpPr>
          <p:cNvPr id="9" name="TextBox 8">
            <a:extLst>
              <a:ext uri="{FF2B5EF4-FFF2-40B4-BE49-F238E27FC236}">
                <a16:creationId xmlns:a16="http://schemas.microsoft.com/office/drawing/2014/main" id="{0051E12E-E307-40C2-8500-DFD827C33643}"/>
              </a:ext>
            </a:extLst>
          </p:cNvPr>
          <p:cNvSpPr txBox="1"/>
          <p:nvPr/>
        </p:nvSpPr>
        <p:spPr>
          <a:xfrm>
            <a:off x="5060042" y="1948541"/>
            <a:ext cx="2743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chemeClr val="bg1"/>
                </a:solidFill>
                <a:cs typeface="Calibri"/>
              </a:rPr>
              <a:t>Time</a:t>
            </a:r>
          </a:p>
          <a:p>
            <a:r>
              <a:rPr lang="en-US" dirty="0">
                <a:solidFill>
                  <a:schemeClr val="bg1"/>
                </a:solidFill>
                <a:cs typeface="Calibri"/>
              </a:rPr>
              <a:t>Obviously, getting things done before a certain deadline adds a little bit of pressure.</a:t>
            </a:r>
          </a:p>
        </p:txBody>
      </p:sp>
      <p:sp>
        <p:nvSpPr>
          <p:cNvPr id="11" name="TextBox 10">
            <a:extLst>
              <a:ext uri="{FF2B5EF4-FFF2-40B4-BE49-F238E27FC236}">
                <a16:creationId xmlns:a16="http://schemas.microsoft.com/office/drawing/2014/main" id="{E8C20189-9374-4266-AAE1-26CB5B7AB10C}"/>
              </a:ext>
            </a:extLst>
          </p:cNvPr>
          <p:cNvSpPr txBox="1"/>
          <p:nvPr/>
        </p:nvSpPr>
        <p:spPr>
          <a:xfrm>
            <a:off x="3136900" y="3581398"/>
            <a:ext cx="332377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chemeClr val="bg1"/>
                </a:solidFill>
                <a:cs typeface="Calibri"/>
              </a:rPr>
              <a:t>Putting our thoughts into action</a:t>
            </a:r>
          </a:p>
          <a:p>
            <a:r>
              <a:rPr lang="en-US" dirty="0">
                <a:solidFill>
                  <a:schemeClr val="bg1"/>
                </a:solidFill>
                <a:cs typeface="Calibri"/>
              </a:rPr>
              <a:t>Knew what we wanted to do for the most part, but took a little bit longer actually writing the code for it all.</a:t>
            </a:r>
          </a:p>
        </p:txBody>
      </p:sp>
      <p:sp>
        <p:nvSpPr>
          <p:cNvPr id="13" name="TextBox 12">
            <a:extLst>
              <a:ext uri="{FF2B5EF4-FFF2-40B4-BE49-F238E27FC236}">
                <a16:creationId xmlns:a16="http://schemas.microsoft.com/office/drawing/2014/main" id="{AAD6E1BC-1D1D-4329-AB63-BC04E0F0048A}"/>
              </a:ext>
            </a:extLst>
          </p:cNvPr>
          <p:cNvSpPr txBox="1"/>
          <p:nvPr/>
        </p:nvSpPr>
        <p:spPr>
          <a:xfrm>
            <a:off x="6711043" y="3581399"/>
            <a:ext cx="27431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chemeClr val="bg1"/>
                </a:solidFill>
                <a:cs typeface="Calibri"/>
              </a:rPr>
              <a:t>Working with the </a:t>
            </a:r>
            <a:r>
              <a:rPr lang="en-US" u="sng" dirty="0" err="1">
                <a:solidFill>
                  <a:schemeClr val="bg1"/>
                </a:solidFill>
                <a:cs typeface="Calibri"/>
              </a:rPr>
              <a:t>JFrame</a:t>
            </a:r>
          </a:p>
          <a:p>
            <a:r>
              <a:rPr lang="en-US" dirty="0">
                <a:solidFill>
                  <a:schemeClr val="bg1"/>
                </a:solidFill>
                <a:cs typeface="Calibri"/>
              </a:rPr>
              <a:t>Had to look up a few things, such as how to "hotlink" the URL of an image to get it to show up in the </a:t>
            </a:r>
            <a:r>
              <a:rPr lang="en-US" dirty="0" err="1">
                <a:solidFill>
                  <a:schemeClr val="bg1"/>
                </a:solidFill>
                <a:cs typeface="Calibri"/>
              </a:rPr>
              <a:t>JFrame</a:t>
            </a:r>
            <a:r>
              <a:rPr lang="en-US" dirty="0">
                <a:solidFill>
                  <a:schemeClr val="bg1"/>
                </a:solidFill>
                <a:cs typeface="Calibri"/>
              </a:rPr>
              <a:t> window.</a:t>
            </a:r>
          </a:p>
        </p:txBody>
      </p:sp>
    </p:spTree>
    <p:extLst>
      <p:ext uri="{BB962C8B-B14F-4D97-AF65-F5344CB8AC3E}">
        <p14:creationId xmlns:p14="http://schemas.microsoft.com/office/powerpoint/2010/main" val="370629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picture containing outdoor, snow, mountain, sky&#10;&#10;Description generated with very high confidence">
            <a:extLst>
              <a:ext uri="{FF2B5EF4-FFF2-40B4-BE49-F238E27FC236}">
                <a16:creationId xmlns:a16="http://schemas.microsoft.com/office/drawing/2014/main" id="{B506B8EF-8009-4305-A52B-E231A3D1F49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13" name="TextBox 12">
            <a:extLst>
              <a:ext uri="{FF2B5EF4-FFF2-40B4-BE49-F238E27FC236}">
                <a16:creationId xmlns:a16="http://schemas.microsoft.com/office/drawing/2014/main" id="{E2DB294D-F328-4544-83EC-44A8ACA1EA69}"/>
              </a:ext>
            </a:extLst>
          </p:cNvPr>
          <p:cNvSpPr txBox="1"/>
          <p:nvPr/>
        </p:nvSpPr>
        <p:spPr>
          <a:xfrm>
            <a:off x="551543" y="1413329"/>
            <a:ext cx="517434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chemeClr val="bg1"/>
                </a:solidFill>
                <a:latin typeface="Algerian"/>
                <a:cs typeface="Calibri"/>
              </a:rPr>
              <a:t>WHAT WE WOULD ADD IF WE HAD MORE TIME: </a:t>
            </a:r>
          </a:p>
        </p:txBody>
      </p:sp>
      <p:sp>
        <p:nvSpPr>
          <p:cNvPr id="15" name="TextBox 14">
            <a:extLst>
              <a:ext uri="{FF2B5EF4-FFF2-40B4-BE49-F238E27FC236}">
                <a16:creationId xmlns:a16="http://schemas.microsoft.com/office/drawing/2014/main" id="{54C3A11D-C282-4B5F-8B7E-0B6CB576ABBC}"/>
              </a:ext>
            </a:extLst>
          </p:cNvPr>
          <p:cNvSpPr txBox="1"/>
          <p:nvPr/>
        </p:nvSpPr>
        <p:spPr>
          <a:xfrm>
            <a:off x="4533899" y="2855684"/>
            <a:ext cx="2743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chemeClr val="bg1"/>
                </a:solidFill>
                <a:cs typeface="Calibri"/>
              </a:rPr>
              <a:t>More subclasses</a:t>
            </a:r>
          </a:p>
          <a:p>
            <a:r>
              <a:rPr lang="en-US" dirty="0">
                <a:solidFill>
                  <a:schemeClr val="bg1"/>
                </a:solidFill>
                <a:cs typeface="Calibri"/>
              </a:rPr>
              <a:t>To narrow down the user's personality type as related to a World of Warcraft character even more.</a:t>
            </a:r>
          </a:p>
        </p:txBody>
      </p:sp>
      <p:sp>
        <p:nvSpPr>
          <p:cNvPr id="16" name="TextBox 15">
            <a:extLst>
              <a:ext uri="{FF2B5EF4-FFF2-40B4-BE49-F238E27FC236}">
                <a16:creationId xmlns:a16="http://schemas.microsoft.com/office/drawing/2014/main" id="{04B592C3-09CB-4D28-A058-897B5D2228EE}"/>
              </a:ext>
            </a:extLst>
          </p:cNvPr>
          <p:cNvSpPr txBox="1"/>
          <p:nvPr/>
        </p:nvSpPr>
        <p:spPr>
          <a:xfrm>
            <a:off x="7273469" y="2184397"/>
            <a:ext cx="309698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chemeClr val="bg1"/>
                </a:solidFill>
                <a:cs typeface="Calibri"/>
              </a:rPr>
              <a:t>Character ability adjustment</a:t>
            </a:r>
          </a:p>
          <a:p>
            <a:r>
              <a:rPr lang="en-US" dirty="0">
                <a:solidFill>
                  <a:schemeClr val="bg1"/>
                </a:solidFill>
                <a:cs typeface="Calibri"/>
              </a:rPr>
              <a:t>A program to allow the user to change his or her character's statistics/abilities range, based on a point system where a base number of points for each ability is assigned to each character. The user would then get a remaining number of points to add to their character's abilities.</a:t>
            </a:r>
          </a:p>
        </p:txBody>
      </p:sp>
      <p:sp>
        <p:nvSpPr>
          <p:cNvPr id="7" name="TextBox 6">
            <a:extLst>
              <a:ext uri="{FF2B5EF4-FFF2-40B4-BE49-F238E27FC236}">
                <a16:creationId xmlns:a16="http://schemas.microsoft.com/office/drawing/2014/main" id="{AB671002-54F7-417D-884B-36F7631BA428}"/>
              </a:ext>
            </a:extLst>
          </p:cNvPr>
          <p:cNvSpPr txBox="1"/>
          <p:nvPr/>
        </p:nvSpPr>
        <p:spPr>
          <a:xfrm>
            <a:off x="4506684" y="4461326"/>
            <a:ext cx="274319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chemeClr val="bg1"/>
                </a:solidFill>
                <a:cs typeface="Calibri"/>
              </a:rPr>
              <a:t>Visual statistics representation</a:t>
            </a:r>
          </a:p>
          <a:p>
            <a:r>
              <a:rPr lang="en-US" dirty="0">
                <a:solidFill>
                  <a:schemeClr val="bg1"/>
                </a:solidFill>
                <a:cs typeface="Calibri"/>
              </a:rPr>
              <a:t>Adding the statistics and character name to the </a:t>
            </a:r>
            <a:r>
              <a:rPr lang="en-US" dirty="0" err="1">
                <a:solidFill>
                  <a:schemeClr val="bg1"/>
                </a:solidFill>
                <a:cs typeface="Calibri"/>
              </a:rPr>
              <a:t>JFrame</a:t>
            </a:r>
            <a:r>
              <a:rPr lang="en-US" dirty="0">
                <a:solidFill>
                  <a:schemeClr val="bg1"/>
                </a:solidFill>
                <a:cs typeface="Calibri"/>
              </a:rPr>
              <a:t> window</a:t>
            </a:r>
          </a:p>
        </p:txBody>
      </p:sp>
    </p:spTree>
    <p:extLst>
      <p:ext uri="{BB962C8B-B14F-4D97-AF65-F5344CB8AC3E}">
        <p14:creationId xmlns:p14="http://schemas.microsoft.com/office/powerpoint/2010/main" val="282773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n animal&#10;&#10;Description generated with very high confidence">
            <a:extLst>
              <a:ext uri="{FF2B5EF4-FFF2-40B4-BE49-F238E27FC236}">
                <a16:creationId xmlns:a16="http://schemas.microsoft.com/office/drawing/2014/main" id="{643D8D59-95CA-46E7-8250-E84824C1EFCC}"/>
              </a:ext>
            </a:extLst>
          </p:cNvPr>
          <p:cNvPicPr>
            <a:picLocks noChangeAspect="1"/>
          </p:cNvPicPr>
          <p:nvPr/>
        </p:nvPicPr>
        <p:blipFill>
          <a:blip r:embed="rId2"/>
          <a:stretch>
            <a:fillRect/>
          </a:stretch>
        </p:blipFill>
        <p:spPr>
          <a:xfrm>
            <a:off x="2465614" y="1616509"/>
            <a:ext cx="6816270" cy="4595625"/>
          </a:xfrm>
          <a:prstGeom prst="rect">
            <a:avLst/>
          </a:prstGeom>
        </p:spPr>
      </p:pic>
      <p:sp>
        <p:nvSpPr>
          <p:cNvPr id="4" name="TextBox 3">
            <a:extLst>
              <a:ext uri="{FF2B5EF4-FFF2-40B4-BE49-F238E27FC236}">
                <a16:creationId xmlns:a16="http://schemas.microsoft.com/office/drawing/2014/main" id="{EC799C57-D996-491F-B369-FD10B71F98AB}"/>
              </a:ext>
            </a:extLst>
          </p:cNvPr>
          <p:cNvSpPr txBox="1"/>
          <p:nvPr/>
        </p:nvSpPr>
        <p:spPr>
          <a:xfrm>
            <a:off x="1358900" y="333827"/>
            <a:ext cx="92564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An accurate portrayal of trying to complete the code for a program before the project deadline.</a:t>
            </a:r>
            <a:endParaRPr lang="en-US" sz="3600" dirty="0">
              <a:cs typeface="Calibri"/>
            </a:endParaRPr>
          </a:p>
        </p:txBody>
      </p:sp>
    </p:spTree>
    <p:extLst>
      <p:ext uri="{BB962C8B-B14F-4D97-AF65-F5344CB8AC3E}">
        <p14:creationId xmlns:p14="http://schemas.microsoft.com/office/powerpoint/2010/main" val="1230155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0</Notes>
  <HiddenSlides>1</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WORLD OF WARCRAFT PERSONALITY TEST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405</cp:revision>
  <dcterms:created xsi:type="dcterms:W3CDTF">2013-07-15T20:26:40Z</dcterms:created>
  <dcterms:modified xsi:type="dcterms:W3CDTF">2021-02-05T23:17:09Z</dcterms:modified>
</cp:coreProperties>
</file>